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 Italics" charset="1" panose="000005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8558" y="819727"/>
            <a:ext cx="15860948" cy="184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</a:pPr>
            <a:r>
              <a:rPr lang="en-US" sz="7433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SISTEMA DE GESTIÓN DE NOTAS PARA UN SALÓN DE 20 A 30 ESTUDIANTES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278221" y="789564"/>
            <a:ext cx="5323538" cy="5323538"/>
          </a:xfrm>
          <a:custGeom>
            <a:avLst/>
            <a:gdLst/>
            <a:ahLst/>
            <a:cxnLst/>
            <a:rect r="r" b="b" t="t" l="l"/>
            <a:pathLst>
              <a:path h="5323538" w="5323538">
                <a:moveTo>
                  <a:pt x="0" y="0"/>
                </a:moveTo>
                <a:lnTo>
                  <a:pt x="5323537" y="0"/>
                </a:lnTo>
                <a:lnTo>
                  <a:pt x="5323537" y="5323538"/>
                </a:lnTo>
                <a:lnTo>
                  <a:pt x="0" y="532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9032" y="4009715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3" y="0"/>
                </a:lnTo>
                <a:lnTo>
                  <a:pt x="14307683" y="14307683"/>
                </a:lnTo>
                <a:lnTo>
                  <a:pt x="0" y="1430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0463314" y="5482320"/>
            <a:ext cx="4208442" cy="4261047"/>
          </a:xfrm>
          <a:custGeom>
            <a:avLst/>
            <a:gdLst/>
            <a:ahLst/>
            <a:cxnLst/>
            <a:rect r="r" b="b" t="t" l="l"/>
            <a:pathLst>
              <a:path h="4261047" w="4208442">
                <a:moveTo>
                  <a:pt x="0" y="0"/>
                </a:moveTo>
                <a:lnTo>
                  <a:pt x="4208442" y="0"/>
                </a:lnTo>
                <a:lnTo>
                  <a:pt x="4208442" y="4261047"/>
                </a:lnTo>
                <a:lnTo>
                  <a:pt x="0" y="4261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88071" y="4462967"/>
            <a:ext cx="12197368" cy="7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JHOJANDY AZARIEL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MICHUE IZQUIERDO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6296" y="4123029"/>
            <a:ext cx="6907836" cy="274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</a:pPr>
            <a:r>
              <a:rPr lang="en-US" sz="7433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PROYECTO FINAL  ESTRUCTURA DE DATOS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8221" y="789564"/>
            <a:ext cx="5323538" cy="5323538"/>
          </a:xfrm>
          <a:custGeom>
            <a:avLst/>
            <a:gdLst/>
            <a:ahLst/>
            <a:cxnLst/>
            <a:rect r="r" b="b" t="t" l="l"/>
            <a:pathLst>
              <a:path h="5323538" w="5323538">
                <a:moveTo>
                  <a:pt x="0" y="0"/>
                </a:moveTo>
                <a:lnTo>
                  <a:pt x="5323537" y="0"/>
                </a:lnTo>
                <a:lnTo>
                  <a:pt x="5323537" y="5323538"/>
                </a:lnTo>
                <a:lnTo>
                  <a:pt x="0" y="532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7501" y="5245563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3" y="0"/>
                </a:lnTo>
                <a:lnTo>
                  <a:pt x="14307683" y="14307684"/>
                </a:lnTo>
                <a:lnTo>
                  <a:pt x="0" y="1430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155455" y="4104869"/>
            <a:ext cx="5358268" cy="5358268"/>
          </a:xfrm>
          <a:custGeom>
            <a:avLst/>
            <a:gdLst/>
            <a:ahLst/>
            <a:cxnLst/>
            <a:rect r="r" b="b" t="t" l="l"/>
            <a:pathLst>
              <a:path h="5358268" w="5358268">
                <a:moveTo>
                  <a:pt x="0" y="0"/>
                </a:moveTo>
                <a:lnTo>
                  <a:pt x="5358268" y="0"/>
                </a:lnTo>
                <a:lnTo>
                  <a:pt x="5358268" y="5358268"/>
                </a:lnTo>
                <a:lnTo>
                  <a:pt x="0" y="5358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965958" y="880446"/>
            <a:ext cx="10356084" cy="104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915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¿QUÉ PROBLEMA RESOLVEMOS?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61784" y="3633360"/>
            <a:ext cx="7817893" cy="457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8405" indent="-289203" lvl="1">
              <a:lnSpc>
                <a:spcPts val="4554"/>
              </a:lnSpc>
              <a:buFont typeface="Arial"/>
              <a:buChar char="•"/>
            </a:pPr>
            <a:r>
              <a:rPr lang="en-US" sz="26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profesor necesita registrar las notas de 20–30 alumnos.</a:t>
            </a:r>
          </a:p>
          <a:p>
            <a:pPr algn="just" marL="578405" indent="-289203" lvl="1">
              <a:lnSpc>
                <a:spcPts val="4554"/>
              </a:lnSpc>
              <a:buFont typeface="Arial"/>
              <a:buChar char="•"/>
            </a:pPr>
            <a:r>
              <a:rPr lang="en-US" sz="26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papel o Excel es fácil equivocarse.</a:t>
            </a:r>
          </a:p>
          <a:p>
            <a:pPr algn="just" marL="578405" indent="-289203" lvl="1">
              <a:lnSpc>
                <a:spcPts val="4554"/>
              </a:lnSpc>
              <a:buFont typeface="Arial"/>
              <a:buChar char="•"/>
            </a:pPr>
            <a:r>
              <a:rPr lang="en-US" sz="26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Las notas pueden perderse o calcularse mal.</a:t>
            </a:r>
          </a:p>
          <a:p>
            <a:pPr algn="just" marL="578405" indent="-289203" lvl="1">
              <a:lnSpc>
                <a:spcPts val="4554"/>
              </a:lnSpc>
              <a:buFont typeface="Arial"/>
              <a:buChar char="•"/>
            </a:pPr>
            <a:r>
              <a:rPr lang="en-US" sz="26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necesita un sistema simple que registre, liste y elimine alumnos.</a:t>
            </a:r>
          </a:p>
          <a:p>
            <a:pPr algn="just">
              <a:lnSpc>
                <a:spcPts val="455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0214" y="784218"/>
            <a:ext cx="5323538" cy="5323538"/>
          </a:xfrm>
          <a:custGeom>
            <a:avLst/>
            <a:gdLst/>
            <a:ahLst/>
            <a:cxnLst/>
            <a:rect r="r" b="b" t="t" l="l"/>
            <a:pathLst>
              <a:path h="5323538" w="5323538">
                <a:moveTo>
                  <a:pt x="0" y="0"/>
                </a:moveTo>
                <a:lnTo>
                  <a:pt x="5323538" y="0"/>
                </a:lnTo>
                <a:lnTo>
                  <a:pt x="5323538" y="5323537"/>
                </a:lnTo>
                <a:lnTo>
                  <a:pt x="0" y="532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9032" y="4009715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3" y="0"/>
                </a:lnTo>
                <a:lnTo>
                  <a:pt x="14307683" y="14307683"/>
                </a:lnTo>
                <a:lnTo>
                  <a:pt x="0" y="1430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866424" y="4009715"/>
            <a:ext cx="4647490" cy="4647490"/>
          </a:xfrm>
          <a:custGeom>
            <a:avLst/>
            <a:gdLst/>
            <a:ahLst/>
            <a:cxnLst/>
            <a:rect r="r" b="b" t="t" l="l"/>
            <a:pathLst>
              <a:path h="4647490" w="4647490">
                <a:moveTo>
                  <a:pt x="0" y="0"/>
                </a:moveTo>
                <a:lnTo>
                  <a:pt x="4647490" y="0"/>
                </a:lnTo>
                <a:lnTo>
                  <a:pt x="4647490" y="4647490"/>
                </a:lnTo>
                <a:lnTo>
                  <a:pt x="0" y="4647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06226" y="793743"/>
            <a:ext cx="10238295" cy="13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OBJETIVO DEL SISTEMA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13840" y="3456501"/>
            <a:ext cx="9586482" cy="490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Crear un sistema que permita:</a:t>
            </a:r>
          </a:p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Registrar alumnos</a:t>
            </a:r>
          </a:p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Guardar sus 3 notas</a:t>
            </a:r>
          </a:p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Calcular promedio automático</a:t>
            </a:r>
          </a:p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Listar alumnos</a:t>
            </a:r>
          </a:p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Eliminar alumnos</a:t>
            </a:r>
          </a:p>
          <a:p>
            <a:pPr algn="just">
              <a:lnSpc>
                <a:spcPts val="5584"/>
              </a:lnSpc>
            </a:pPr>
            <a:r>
              <a:rPr lang="en-US" sz="3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✔ Guardar datos en JSON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3743" y="238947"/>
            <a:ext cx="5323538" cy="5323538"/>
          </a:xfrm>
          <a:custGeom>
            <a:avLst/>
            <a:gdLst/>
            <a:ahLst/>
            <a:cxnLst/>
            <a:rect r="r" b="b" t="t" l="l"/>
            <a:pathLst>
              <a:path h="5323538" w="5323538">
                <a:moveTo>
                  <a:pt x="0" y="0"/>
                </a:moveTo>
                <a:lnTo>
                  <a:pt x="5323537" y="0"/>
                </a:lnTo>
                <a:lnTo>
                  <a:pt x="5323537" y="5323538"/>
                </a:lnTo>
                <a:lnTo>
                  <a:pt x="0" y="532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0214" y="4997385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3" y="0"/>
                </a:lnTo>
                <a:lnTo>
                  <a:pt x="14307683" y="14307683"/>
                </a:lnTo>
                <a:lnTo>
                  <a:pt x="0" y="1430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0" y="7098602"/>
            <a:ext cx="2471551" cy="3317518"/>
          </a:xfrm>
          <a:custGeom>
            <a:avLst/>
            <a:gdLst/>
            <a:ahLst/>
            <a:cxnLst/>
            <a:rect r="r" b="b" t="t" l="l"/>
            <a:pathLst>
              <a:path h="3317518" w="2471551">
                <a:moveTo>
                  <a:pt x="0" y="0"/>
                </a:moveTo>
                <a:lnTo>
                  <a:pt x="2471551" y="0"/>
                </a:lnTo>
                <a:lnTo>
                  <a:pt x="2471551" y="3317518"/>
                </a:lnTo>
                <a:lnTo>
                  <a:pt x="0" y="3317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75527" y="4047955"/>
            <a:ext cx="4709406" cy="4709406"/>
          </a:xfrm>
          <a:custGeom>
            <a:avLst/>
            <a:gdLst/>
            <a:ahLst/>
            <a:cxnLst/>
            <a:rect r="r" b="b" t="t" l="l"/>
            <a:pathLst>
              <a:path h="4709406" w="4709406">
                <a:moveTo>
                  <a:pt x="0" y="0"/>
                </a:moveTo>
                <a:lnTo>
                  <a:pt x="4709406" y="0"/>
                </a:lnTo>
                <a:lnTo>
                  <a:pt x="4709406" y="4709406"/>
                </a:lnTo>
                <a:lnTo>
                  <a:pt x="0" y="47094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48946" y="970862"/>
            <a:ext cx="14053928" cy="13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ESTRUCTURAS DE DATOS USADAS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00782" y="3078701"/>
            <a:ext cx="8491234" cy="496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222" indent="-314111" lvl="1">
              <a:lnSpc>
                <a:spcPts val="4946"/>
              </a:lnSpc>
              <a:buFont typeface="Arial"/>
              <a:buChar char="•"/>
            </a:pPr>
            <a:r>
              <a:rPr lang="en-US" sz="29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Clase Alumno: guarda nombre, 3 notas y promedio</a:t>
            </a:r>
          </a:p>
          <a:p>
            <a:pPr algn="just" marL="628222" indent="-314111" lvl="1">
              <a:lnSpc>
                <a:spcPts val="4946"/>
              </a:lnSpc>
              <a:buFont typeface="Arial"/>
              <a:buChar char="•"/>
            </a:pPr>
            <a:r>
              <a:rPr lang="en-US" sz="29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Lista alumnos[]: almacena todos los estudiantes</a:t>
            </a:r>
          </a:p>
          <a:p>
            <a:pPr algn="just" marL="628222" indent="-314111" lvl="1">
              <a:lnSpc>
                <a:spcPts val="4946"/>
              </a:lnSpc>
              <a:buFont typeface="Arial"/>
              <a:buChar char="•"/>
            </a:pPr>
            <a:r>
              <a:rPr lang="en-US" sz="29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Archivo JSON: para guardar la información</a:t>
            </a:r>
          </a:p>
          <a:p>
            <a:pPr algn="just" marL="628222" indent="-314111" lvl="1">
              <a:lnSpc>
                <a:spcPts val="4946"/>
              </a:lnSpc>
              <a:buFont typeface="Arial"/>
              <a:buChar char="•"/>
            </a:pPr>
            <a:r>
              <a:rPr lang="en-US" sz="29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 automático para cada alumno</a:t>
            </a:r>
          </a:p>
          <a:p>
            <a:pPr algn="just">
              <a:lnSpc>
                <a:spcPts val="494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2459" y="703541"/>
            <a:ext cx="5323538" cy="5323538"/>
          </a:xfrm>
          <a:custGeom>
            <a:avLst/>
            <a:gdLst/>
            <a:ahLst/>
            <a:cxnLst/>
            <a:rect r="r" b="b" t="t" l="l"/>
            <a:pathLst>
              <a:path h="5323538" w="5323538">
                <a:moveTo>
                  <a:pt x="0" y="0"/>
                </a:moveTo>
                <a:lnTo>
                  <a:pt x="5323537" y="0"/>
                </a:lnTo>
                <a:lnTo>
                  <a:pt x="5323537" y="5323537"/>
                </a:lnTo>
                <a:lnTo>
                  <a:pt x="0" y="5323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93657" y="4847109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4" y="0"/>
                </a:lnTo>
                <a:lnTo>
                  <a:pt x="14307684" y="14307683"/>
                </a:lnTo>
                <a:lnTo>
                  <a:pt x="0" y="1430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044111" y="2317391"/>
            <a:ext cx="11771010" cy="707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3808" indent="-396904" lvl="1">
              <a:lnSpc>
                <a:spcPts val="6250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Menú con 4 opciones</a:t>
            </a:r>
          </a:p>
          <a:p>
            <a:pPr algn="just" marL="793808" indent="-396904" lvl="1">
              <a:lnSpc>
                <a:spcPts val="6250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Cada opción tiene una función:</a:t>
            </a:r>
          </a:p>
          <a:p>
            <a:pPr algn="just" marL="793808" indent="-396904" lvl="1">
              <a:lnSpc>
                <a:spcPts val="6250"/>
              </a:lnSpc>
              <a:buAutoNum type="arabicPeriod" startAt="1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Registrar alumno</a:t>
            </a:r>
          </a:p>
          <a:p>
            <a:pPr algn="just" marL="793808" indent="-396904" lvl="1">
              <a:lnSpc>
                <a:spcPts val="6250"/>
              </a:lnSpc>
              <a:buAutoNum type="arabicPeriod" startAt="1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Listar alumnos</a:t>
            </a:r>
          </a:p>
          <a:p>
            <a:pPr algn="just" marL="793808" indent="-396904" lvl="1">
              <a:lnSpc>
                <a:spcPts val="6250"/>
              </a:lnSpc>
              <a:buAutoNum type="arabicPeriod" startAt="1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Eliminar alumno</a:t>
            </a:r>
          </a:p>
          <a:p>
            <a:pPr algn="just" marL="793808" indent="-396904" lvl="1">
              <a:lnSpc>
                <a:spcPts val="6250"/>
              </a:lnSpc>
              <a:buAutoNum type="arabicPeriod" startAt="1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Guardar datos</a:t>
            </a:r>
          </a:p>
          <a:p>
            <a:pPr algn="just" marL="793808" indent="-396904" lvl="1">
              <a:lnSpc>
                <a:spcPts val="6250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Validación de notas</a:t>
            </a:r>
          </a:p>
          <a:p>
            <a:pPr algn="just" marL="793808" indent="-396904" lvl="1">
              <a:lnSpc>
                <a:spcPts val="6250"/>
              </a:lnSpc>
              <a:buFont typeface="Arial"/>
              <a:buChar char="•"/>
            </a:pPr>
            <a:r>
              <a:rPr lang="en-US" sz="36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Cálculo automático del promedio</a:t>
            </a:r>
          </a:p>
          <a:p>
            <a:pPr algn="just">
              <a:lnSpc>
                <a:spcPts val="6250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336786" y="3487263"/>
            <a:ext cx="4956670" cy="4956670"/>
          </a:xfrm>
          <a:custGeom>
            <a:avLst/>
            <a:gdLst/>
            <a:ahLst/>
            <a:cxnLst/>
            <a:rect r="r" b="b" t="t" l="l"/>
            <a:pathLst>
              <a:path h="4956670" w="4956670">
                <a:moveTo>
                  <a:pt x="0" y="0"/>
                </a:moveTo>
                <a:lnTo>
                  <a:pt x="4956670" y="0"/>
                </a:lnTo>
                <a:lnTo>
                  <a:pt x="4956670" y="4956669"/>
                </a:lnTo>
                <a:lnTo>
                  <a:pt x="0" y="495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16904" y="548708"/>
            <a:ext cx="13999682" cy="13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 DISEÑO Y LÓGICA DEL SISTEMA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5709" y="1636845"/>
            <a:ext cx="2801755" cy="2801755"/>
          </a:xfrm>
          <a:custGeom>
            <a:avLst/>
            <a:gdLst/>
            <a:ahLst/>
            <a:cxnLst/>
            <a:rect r="r" b="b" t="t" l="l"/>
            <a:pathLst>
              <a:path h="2801755" w="2801755">
                <a:moveTo>
                  <a:pt x="0" y="0"/>
                </a:moveTo>
                <a:lnTo>
                  <a:pt x="2801755" y="0"/>
                </a:lnTo>
                <a:lnTo>
                  <a:pt x="2801755" y="2801756"/>
                </a:lnTo>
                <a:lnTo>
                  <a:pt x="0" y="2801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9579" y="4604010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3" y="0"/>
                </a:lnTo>
                <a:lnTo>
                  <a:pt x="14307683" y="14307684"/>
                </a:lnTo>
                <a:lnTo>
                  <a:pt x="0" y="1430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735157" y="4847109"/>
            <a:ext cx="7408843" cy="2343046"/>
          </a:xfrm>
          <a:custGeom>
            <a:avLst/>
            <a:gdLst/>
            <a:ahLst/>
            <a:cxnLst/>
            <a:rect r="r" b="b" t="t" l="l"/>
            <a:pathLst>
              <a:path h="2343046" w="7408843">
                <a:moveTo>
                  <a:pt x="0" y="0"/>
                </a:moveTo>
                <a:lnTo>
                  <a:pt x="7408843" y="0"/>
                </a:lnTo>
                <a:lnTo>
                  <a:pt x="7408843" y="2343046"/>
                </a:lnTo>
                <a:lnTo>
                  <a:pt x="0" y="234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35157" y="7423701"/>
            <a:ext cx="7408843" cy="2481962"/>
          </a:xfrm>
          <a:custGeom>
            <a:avLst/>
            <a:gdLst/>
            <a:ahLst/>
            <a:cxnLst/>
            <a:rect r="r" b="b" t="t" l="l"/>
            <a:pathLst>
              <a:path h="2481962" w="7408843">
                <a:moveTo>
                  <a:pt x="0" y="0"/>
                </a:moveTo>
                <a:lnTo>
                  <a:pt x="7408843" y="0"/>
                </a:lnTo>
                <a:lnTo>
                  <a:pt x="7408843" y="2481962"/>
                </a:lnTo>
                <a:lnTo>
                  <a:pt x="0" y="2481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670839" y="6446167"/>
            <a:ext cx="7588461" cy="2352423"/>
          </a:xfrm>
          <a:custGeom>
            <a:avLst/>
            <a:gdLst/>
            <a:ahLst/>
            <a:cxnLst/>
            <a:rect r="r" b="b" t="t" l="l"/>
            <a:pathLst>
              <a:path h="2352423" w="7588461">
                <a:moveTo>
                  <a:pt x="0" y="0"/>
                </a:moveTo>
                <a:lnTo>
                  <a:pt x="7588461" y="0"/>
                </a:lnTo>
                <a:lnTo>
                  <a:pt x="7588461" y="2352423"/>
                </a:lnTo>
                <a:lnTo>
                  <a:pt x="0" y="2352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07415" y="593338"/>
            <a:ext cx="11709171" cy="13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 DIAGRAMAS DE FLUJO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61446" y="1995455"/>
            <a:ext cx="7609393" cy="277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2"/>
              </a:lnSpc>
            </a:pPr>
            <a:r>
              <a:rPr lang="en-US" sz="26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Incluye los diagramas hechos en Bizagi:</a:t>
            </a:r>
          </a:p>
          <a:p>
            <a:pPr algn="just" marL="562979" indent="-281490" lvl="1">
              <a:lnSpc>
                <a:spcPts val="4432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Registrar alumno</a:t>
            </a:r>
          </a:p>
          <a:p>
            <a:pPr algn="just" marL="562979" indent="-281490" lvl="1">
              <a:lnSpc>
                <a:spcPts val="4432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Eliminar alumno</a:t>
            </a:r>
          </a:p>
          <a:p>
            <a:pPr algn="just" marL="562979" indent="-281490" lvl="1">
              <a:lnSpc>
                <a:spcPts val="4432"/>
              </a:lnSpc>
              <a:buFont typeface="Arial"/>
              <a:buChar char="•"/>
            </a:pPr>
            <a:r>
              <a:rPr lang="en-US" sz="26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Guardar datos</a:t>
            </a:r>
          </a:p>
          <a:p>
            <a:pPr algn="just">
              <a:lnSpc>
                <a:spcPts val="443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8221" y="789564"/>
            <a:ext cx="5323538" cy="5323538"/>
          </a:xfrm>
          <a:custGeom>
            <a:avLst/>
            <a:gdLst/>
            <a:ahLst/>
            <a:cxnLst/>
            <a:rect r="r" b="b" t="t" l="l"/>
            <a:pathLst>
              <a:path h="5323538" w="5323538">
                <a:moveTo>
                  <a:pt x="0" y="0"/>
                </a:moveTo>
                <a:lnTo>
                  <a:pt x="5323537" y="0"/>
                </a:lnTo>
                <a:lnTo>
                  <a:pt x="5323537" y="5323538"/>
                </a:lnTo>
                <a:lnTo>
                  <a:pt x="0" y="532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9032" y="4009715"/>
            <a:ext cx="14307683" cy="14307683"/>
          </a:xfrm>
          <a:custGeom>
            <a:avLst/>
            <a:gdLst/>
            <a:ahLst/>
            <a:cxnLst/>
            <a:rect r="r" b="b" t="t" l="l"/>
            <a:pathLst>
              <a:path h="14307683" w="14307683">
                <a:moveTo>
                  <a:pt x="0" y="0"/>
                </a:moveTo>
                <a:lnTo>
                  <a:pt x="14307683" y="0"/>
                </a:lnTo>
                <a:lnTo>
                  <a:pt x="14307683" y="14307683"/>
                </a:lnTo>
                <a:lnTo>
                  <a:pt x="0" y="1430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31574" y="9586513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375061" y="4566377"/>
            <a:ext cx="4915214" cy="5020136"/>
          </a:xfrm>
          <a:custGeom>
            <a:avLst/>
            <a:gdLst/>
            <a:ahLst/>
            <a:cxnLst/>
            <a:rect r="r" b="b" t="t" l="l"/>
            <a:pathLst>
              <a:path h="5020136" w="4915214">
                <a:moveTo>
                  <a:pt x="0" y="0"/>
                </a:moveTo>
                <a:lnTo>
                  <a:pt x="4915214" y="0"/>
                </a:lnTo>
                <a:lnTo>
                  <a:pt x="4915214" y="5020136"/>
                </a:lnTo>
                <a:lnTo>
                  <a:pt x="0" y="502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67575" y="4566377"/>
            <a:ext cx="5479003" cy="5020136"/>
          </a:xfrm>
          <a:custGeom>
            <a:avLst/>
            <a:gdLst/>
            <a:ahLst/>
            <a:cxnLst/>
            <a:rect r="r" b="b" t="t" l="l"/>
            <a:pathLst>
              <a:path h="5020136" w="5479003">
                <a:moveTo>
                  <a:pt x="0" y="0"/>
                </a:moveTo>
                <a:lnTo>
                  <a:pt x="5479003" y="0"/>
                </a:lnTo>
                <a:lnTo>
                  <a:pt x="5479003" y="5020136"/>
                </a:lnTo>
                <a:lnTo>
                  <a:pt x="0" y="502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443149" y="4566377"/>
            <a:ext cx="5206067" cy="5020136"/>
          </a:xfrm>
          <a:custGeom>
            <a:avLst/>
            <a:gdLst/>
            <a:ahLst/>
            <a:cxnLst/>
            <a:rect r="r" b="b" t="t" l="l"/>
            <a:pathLst>
              <a:path h="5020136" w="5206067">
                <a:moveTo>
                  <a:pt x="0" y="0"/>
                </a:moveTo>
                <a:lnTo>
                  <a:pt x="5206067" y="0"/>
                </a:lnTo>
                <a:lnTo>
                  <a:pt x="5206067" y="5020136"/>
                </a:lnTo>
                <a:lnTo>
                  <a:pt x="0" y="50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259300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76427" y="5026016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259300" y="5652175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48750" y="799089"/>
            <a:ext cx="12967837" cy="13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CÓDIGO Y FUNCIONAMIENTO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21497" y="2351747"/>
            <a:ext cx="8334308" cy="233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3582" indent="-236791" lvl="1">
              <a:lnSpc>
                <a:spcPts val="3728"/>
              </a:lnSpc>
              <a:buFont typeface="Arial"/>
              <a:buChar char="•"/>
            </a:pPr>
            <a:r>
              <a:rPr lang="en-US" sz="21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Código en Python (Google Colab)</a:t>
            </a:r>
          </a:p>
          <a:p>
            <a:pPr algn="just" marL="473582" indent="-236791" lvl="1">
              <a:lnSpc>
                <a:spcPts val="3728"/>
              </a:lnSpc>
              <a:buFont typeface="Arial"/>
              <a:buChar char="•"/>
            </a:pPr>
            <a:r>
              <a:rPr lang="en-US" sz="21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Funciones simples y separadas</a:t>
            </a:r>
          </a:p>
          <a:p>
            <a:pPr algn="just" marL="473582" indent="-236791" lvl="1">
              <a:lnSpc>
                <a:spcPts val="3728"/>
              </a:lnSpc>
              <a:buFont typeface="Arial"/>
              <a:buChar char="•"/>
            </a:pPr>
            <a:r>
              <a:rPr lang="en-US" sz="21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Guardado en JSON</a:t>
            </a:r>
          </a:p>
          <a:p>
            <a:pPr algn="just" marL="473582" indent="-236791" lvl="1">
              <a:lnSpc>
                <a:spcPts val="3728"/>
              </a:lnSpc>
              <a:buFont typeface="Arial"/>
              <a:buChar char="•"/>
            </a:pPr>
            <a:r>
              <a:rPr lang="en-US" sz="21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Capturas del programa ejecutándose</a:t>
            </a:r>
          </a:p>
          <a:p>
            <a:pPr algn="just">
              <a:lnSpc>
                <a:spcPts val="372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2874" y="8988449"/>
            <a:ext cx="656426" cy="656426"/>
          </a:xfrm>
          <a:custGeom>
            <a:avLst/>
            <a:gdLst/>
            <a:ahLst/>
            <a:cxnLst/>
            <a:rect r="r" b="b" t="t" l="l"/>
            <a:pathLst>
              <a:path h="656426" w="656426">
                <a:moveTo>
                  <a:pt x="0" y="0"/>
                </a:moveTo>
                <a:lnTo>
                  <a:pt x="656426" y="0"/>
                </a:lnTo>
                <a:lnTo>
                  <a:pt x="656426" y="656426"/>
                </a:lnTo>
                <a:lnTo>
                  <a:pt x="0" y="656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1469" y="4289693"/>
            <a:ext cx="160330" cy="160330"/>
            <a:chOff x="0" y="0"/>
            <a:chExt cx="313109" cy="3131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604010"/>
            <a:ext cx="325867" cy="325867"/>
            <a:chOff x="0" y="0"/>
            <a:chExt cx="636389" cy="636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6389" cy="636389"/>
            </a:xfrm>
            <a:custGeom>
              <a:avLst/>
              <a:gdLst/>
              <a:ahLst/>
              <a:cxnLst/>
              <a:rect r="r" b="b" t="t" l="l"/>
              <a:pathLst>
                <a:path h="636389" w="636389">
                  <a:moveTo>
                    <a:pt x="0" y="0"/>
                  </a:moveTo>
                  <a:lnTo>
                    <a:pt x="636389" y="0"/>
                  </a:lnTo>
                  <a:lnTo>
                    <a:pt x="636389" y="636389"/>
                  </a:lnTo>
                  <a:lnTo>
                    <a:pt x="0" y="63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8D2600">
                      <a:alpha val="100000"/>
                    </a:srgbClr>
                  </a:gs>
                  <a:gs pos="100000">
                    <a:srgbClr val="FF45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36389" cy="693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1469" y="4686779"/>
            <a:ext cx="160330" cy="160330"/>
            <a:chOff x="0" y="0"/>
            <a:chExt cx="313109" cy="3131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1469" y="5085234"/>
            <a:ext cx="160330" cy="160330"/>
            <a:chOff x="0" y="0"/>
            <a:chExt cx="313109" cy="3131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1469" y="5482320"/>
            <a:ext cx="160330" cy="160330"/>
            <a:chOff x="0" y="0"/>
            <a:chExt cx="313109" cy="3131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3109" cy="313109"/>
            </a:xfrm>
            <a:custGeom>
              <a:avLst/>
              <a:gdLst/>
              <a:ahLst/>
              <a:cxnLst/>
              <a:rect r="r" b="b" t="t" l="l"/>
              <a:pathLst>
                <a:path h="313109" w="313109">
                  <a:moveTo>
                    <a:pt x="0" y="0"/>
                  </a:moveTo>
                  <a:lnTo>
                    <a:pt x="313109" y="0"/>
                  </a:lnTo>
                  <a:lnTo>
                    <a:pt x="313109" y="313109"/>
                  </a:lnTo>
                  <a:lnTo>
                    <a:pt x="0" y="313109"/>
                  </a:lnTo>
                  <a:close/>
                </a:path>
              </a:pathLst>
            </a:custGeom>
            <a:gradFill rotWithShape="true"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13109" cy="37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6316587" y="5403996"/>
            <a:ext cx="942713" cy="0"/>
          </a:xfrm>
          <a:prstGeom prst="line">
            <a:avLst/>
          </a:prstGeom>
          <a:ln cap="flat" w="19050">
            <a:gradFill>
              <a:gsLst>
                <a:gs pos="0">
                  <a:srgbClr val="8D2600">
                    <a:alpha val="100000"/>
                  </a:srgbClr>
                </a:gs>
                <a:gs pos="100000">
                  <a:srgbClr val="FF4500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738176" y="5295200"/>
            <a:ext cx="8811649" cy="5220902"/>
          </a:xfrm>
          <a:custGeom>
            <a:avLst/>
            <a:gdLst/>
            <a:ahLst/>
            <a:cxnLst/>
            <a:rect r="r" b="b" t="t" l="l"/>
            <a:pathLst>
              <a:path h="5220902" w="8811649">
                <a:moveTo>
                  <a:pt x="0" y="0"/>
                </a:moveTo>
                <a:lnTo>
                  <a:pt x="8811648" y="0"/>
                </a:lnTo>
                <a:lnTo>
                  <a:pt x="8811648" y="5220902"/>
                </a:lnTo>
                <a:lnTo>
                  <a:pt x="0" y="5220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513723" y="4299218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13723" y="5006910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 b="true">
                <a:solidFill>
                  <a:srgbClr val="D539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13723" y="5709017"/>
            <a:ext cx="745577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07011" y="542894"/>
            <a:ext cx="12379010" cy="13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9"/>
              </a:lnSpc>
            </a:pPr>
            <a:r>
              <a:rPr lang="en-US" sz="9000" i="true">
                <a:solidFill>
                  <a:srgbClr val="D53900">
                    <a:alpha val="94902"/>
                  </a:srgbClr>
                </a:solidFill>
                <a:latin typeface="Anton Italics"/>
                <a:ea typeface="Anton Italics"/>
                <a:cs typeface="Anton Italics"/>
                <a:sym typeface="Anton Italics"/>
              </a:rPr>
              <a:t> GITHUB Y CONCLUSIONES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89280" y="2136660"/>
            <a:ext cx="8611936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7"/>
              </a:lnSpc>
            </a:pPr>
          </a:p>
          <a:p>
            <a:pPr algn="just" marL="496213" indent="-248106" lvl="1">
              <a:lnSpc>
                <a:spcPts val="3907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proyecto está subido en GitHub</a:t>
            </a:r>
          </a:p>
          <a:p>
            <a:pPr algn="just" marL="496213" indent="-248106" lvl="1">
              <a:lnSpc>
                <a:spcPts val="3907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incluyen commits, código y PDF final</a:t>
            </a:r>
          </a:p>
          <a:p>
            <a:pPr algn="just" marL="496213" indent="-248106" lvl="1">
              <a:lnSpc>
                <a:spcPts val="3907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Enlace del repositorio:</a:t>
            </a:r>
          </a:p>
          <a:p>
            <a:pPr algn="just">
              <a:lnSpc>
                <a:spcPts val="3907"/>
              </a:lnSpc>
            </a:pPr>
            <a:r>
              <a:rPr lang="en-US" sz="2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https://github.com/Jhojandy11/sistema-notas-alumnoss  </a:t>
            </a:r>
          </a:p>
          <a:p>
            <a:pPr algn="just" marL="496213" indent="-248106" lvl="1">
              <a:lnSpc>
                <a:spcPts val="3907"/>
              </a:lnSpc>
              <a:buFont typeface="Arial"/>
              <a:buChar char="•"/>
            </a:pPr>
            <a:r>
              <a:rPr lang="en-US" sz="2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sencillo, útil y fácil de mejorar</a:t>
            </a:r>
          </a:p>
          <a:p>
            <a:pPr algn="just">
              <a:lnSpc>
                <a:spcPts val="390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DAG5wI1Eds4</dc:identifier>
  <dcterms:modified xsi:type="dcterms:W3CDTF">2011-08-01T06:04:30Z</dcterms:modified>
  <cp:revision>1</cp:revision>
  <dc:title>Presentación Diapositivas Propuesta Proyecto Orgánico Marrón y Beige</dc:title>
</cp:coreProperties>
</file>